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90" r:id="rId5"/>
    <p:sldId id="270" r:id="rId6"/>
    <p:sldId id="277" r:id="rId7"/>
    <p:sldId id="271" r:id="rId8"/>
    <p:sldId id="272" r:id="rId9"/>
    <p:sldId id="291" r:id="rId10"/>
    <p:sldId id="273" r:id="rId11"/>
    <p:sldId id="274" r:id="rId12"/>
    <p:sldId id="275" r:id="rId13"/>
    <p:sldId id="292" r:id="rId14"/>
    <p:sldId id="289" r:id="rId15"/>
    <p:sldId id="278" r:id="rId16"/>
    <p:sldId id="279" r:id="rId17"/>
    <p:sldId id="293" r:id="rId18"/>
    <p:sldId id="285" r:id="rId19"/>
    <p:sldId id="294" r:id="rId20"/>
    <p:sldId id="295" r:id="rId21"/>
    <p:sldId id="280" r:id="rId22"/>
    <p:sldId id="297" r:id="rId23"/>
    <p:sldId id="281" r:id="rId24"/>
    <p:sldId id="266" r:id="rId25"/>
    <p:sldId id="283" r:id="rId26"/>
    <p:sldId id="299" r:id="rId27"/>
    <p:sldId id="258" r:id="rId28"/>
    <p:sldId id="259" r:id="rId29"/>
    <p:sldId id="260" r:id="rId30"/>
    <p:sldId id="262" r:id="rId31"/>
    <p:sldId id="288" r:id="rId32"/>
    <p:sldId id="287" r:id="rId33"/>
    <p:sldId id="261" r:id="rId34"/>
    <p:sldId id="268" r:id="rId35"/>
    <p:sldId id="300" r:id="rId36"/>
    <p:sldId id="298" r:id="rId37"/>
    <p:sldId id="301" r:id="rId38"/>
    <p:sldId id="265" r:id="rId39"/>
    <p:sldId id="263" r:id="rId40"/>
    <p:sldId id="286" r:id="rId41"/>
    <p:sldId id="30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F66-16A9-4B2E-9231-EF6809512728}" type="datetimeFigureOut">
              <a:rPr lang="en-US" smtClean="0"/>
              <a:t>21-Mar-25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12D6-47F4-4E48-AB06-A715EE343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73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F66-16A9-4B2E-9231-EF6809512728}" type="datetimeFigureOut">
              <a:rPr lang="en-US" smtClean="0"/>
              <a:t>21-Mar-25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12D6-47F4-4E48-AB06-A715EE343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5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F66-16A9-4B2E-9231-EF6809512728}" type="datetimeFigureOut">
              <a:rPr lang="en-US" smtClean="0"/>
              <a:t>21-Mar-25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12D6-47F4-4E48-AB06-A715EE343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88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F66-16A9-4B2E-9231-EF6809512728}" type="datetimeFigureOut">
              <a:rPr lang="en-US" smtClean="0"/>
              <a:t>21-Mar-25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66A12D6-47F4-4E48-AB06-A715EE343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76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F66-16A9-4B2E-9231-EF6809512728}" type="datetimeFigureOut">
              <a:rPr lang="en-US" smtClean="0"/>
              <a:t>21-Mar-25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12D6-47F4-4E48-AB06-A715EE343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F66-16A9-4B2E-9231-EF6809512728}" type="datetimeFigureOut">
              <a:rPr lang="en-US" smtClean="0"/>
              <a:t>21-Mar-25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6A12D6-47F4-4E48-AB06-A715EE343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61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F66-16A9-4B2E-9231-EF6809512728}" type="datetimeFigureOut">
              <a:rPr lang="en-US" smtClean="0"/>
              <a:t>21-Mar-25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66A12D6-47F4-4E48-AB06-A715EE343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36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F66-16A9-4B2E-9231-EF6809512728}" type="datetimeFigureOut">
              <a:rPr lang="en-US" smtClean="0"/>
              <a:t>21-Mar-25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66A12D6-47F4-4E48-AB06-A715EE343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48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F66-16A9-4B2E-9231-EF6809512728}" type="datetimeFigureOut">
              <a:rPr lang="en-US" smtClean="0"/>
              <a:t>21-Mar-25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12D6-47F4-4E48-AB06-A715EE343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40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F66-16A9-4B2E-9231-EF6809512728}" type="datetimeFigureOut">
              <a:rPr lang="en-US" smtClean="0"/>
              <a:t>21-Mar-25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12D6-47F4-4E48-AB06-A715EE343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07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F66-16A9-4B2E-9231-EF6809512728}" type="datetimeFigureOut">
              <a:rPr lang="en-US" smtClean="0"/>
              <a:t>21-Mar-25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12D6-47F4-4E48-AB06-A715EE343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F66-16A9-4B2E-9231-EF6809512728}" type="datetimeFigureOut">
              <a:rPr lang="en-US" smtClean="0"/>
              <a:t>21-Mar-25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12D6-47F4-4E48-AB06-A715EE343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8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F66-16A9-4B2E-9231-EF6809512728}" type="datetimeFigureOut">
              <a:rPr lang="en-US" smtClean="0"/>
              <a:t>21-Mar-25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6A12D6-47F4-4E48-AB06-A715EE343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18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F66-16A9-4B2E-9231-EF6809512728}" type="datetimeFigureOut">
              <a:rPr lang="en-US" smtClean="0"/>
              <a:t>21-Mar-25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6A12D6-47F4-4E48-AB06-A715EE343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35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F66-16A9-4B2E-9231-EF6809512728}" type="datetimeFigureOut">
              <a:rPr lang="en-US" smtClean="0"/>
              <a:t>21-Mar-25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6A12D6-47F4-4E48-AB06-A715EE34324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1505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F66-16A9-4B2E-9231-EF6809512728}" type="datetimeFigureOut">
              <a:rPr lang="en-US" smtClean="0"/>
              <a:t>21-Mar-25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6A12D6-47F4-4E48-AB06-A715EE343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49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F66-16A9-4B2E-9231-EF6809512728}" type="datetimeFigureOut">
              <a:rPr lang="en-US" smtClean="0"/>
              <a:t>21-Mar-25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6A12D6-47F4-4E48-AB06-A715EE34324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6101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F66-16A9-4B2E-9231-EF6809512728}" type="datetimeFigureOut">
              <a:rPr lang="en-US" smtClean="0"/>
              <a:t>21-Mar-25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6A12D6-47F4-4E48-AB06-A715EE343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26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F66-16A9-4B2E-9231-EF6809512728}" type="datetimeFigureOut">
              <a:rPr lang="en-US" smtClean="0"/>
              <a:t>21-Mar-25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12D6-47F4-4E48-AB06-A715EE343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52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F66-16A9-4B2E-9231-EF6809512728}" type="datetimeFigureOut">
              <a:rPr lang="en-US" smtClean="0"/>
              <a:t>21-Mar-25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12D6-47F4-4E48-AB06-A715EE343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F66-16A9-4B2E-9231-EF6809512728}" type="datetimeFigureOut">
              <a:rPr lang="en-US" smtClean="0"/>
              <a:t>21-Mar-25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12D6-47F4-4E48-AB06-A715EE343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1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F66-16A9-4B2E-9231-EF6809512728}" type="datetimeFigureOut">
              <a:rPr lang="en-US" smtClean="0"/>
              <a:t>21-Mar-25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12D6-47F4-4E48-AB06-A715EE343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7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F66-16A9-4B2E-9231-EF6809512728}" type="datetimeFigureOut">
              <a:rPr lang="en-US" smtClean="0"/>
              <a:t>21-Mar-25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12D6-47F4-4E48-AB06-A715EE343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9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F66-16A9-4B2E-9231-EF6809512728}" type="datetimeFigureOut">
              <a:rPr lang="en-US" smtClean="0"/>
              <a:t>21-Mar-25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12D6-47F4-4E48-AB06-A715EE343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5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F66-16A9-4B2E-9231-EF6809512728}" type="datetimeFigureOut">
              <a:rPr lang="en-US" smtClean="0"/>
              <a:t>21-Mar-25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12D6-47F4-4E48-AB06-A715EE343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52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F66-16A9-4B2E-9231-EF6809512728}" type="datetimeFigureOut">
              <a:rPr lang="en-US" smtClean="0"/>
              <a:t>21-Mar-25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12D6-47F4-4E48-AB06-A715EE343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6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9F66-16A9-4B2E-9231-EF6809512728}" type="datetimeFigureOut">
              <a:rPr lang="en-US" smtClean="0"/>
              <a:t>21-Mar-25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A12D6-47F4-4E48-AB06-A715EE343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9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69F66-16A9-4B2E-9231-EF6809512728}" type="datetimeFigureOut">
              <a:rPr lang="en-US" smtClean="0"/>
              <a:t>21-Mar-25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A12D6-47F4-4E48-AB06-A715EE343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2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69F66-16A9-4B2E-9231-EF6809512728}" type="datetimeFigureOut">
              <a:rPr lang="en-US" smtClean="0"/>
              <a:t>21-Mar-25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66A12D6-47F4-4E48-AB06-A715EE343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9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197100"/>
            <a:ext cx="8128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4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404" y="400050"/>
            <a:ext cx="8072151" cy="60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55" y="817917"/>
            <a:ext cx="9283850" cy="522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7" y="695131"/>
            <a:ext cx="10305827" cy="546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90" y="548641"/>
            <a:ext cx="9585063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0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52" y="537883"/>
            <a:ext cx="9326879" cy="588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1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6" y="462579"/>
            <a:ext cx="9337638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47" y="538711"/>
            <a:ext cx="8896574" cy="565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0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732348"/>
            <a:ext cx="10058400" cy="526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3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896" y="484094"/>
            <a:ext cx="9742208" cy="579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4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639" y="2967335"/>
            <a:ext cx="1190871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Health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9853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9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20" y="204393"/>
            <a:ext cx="3804622" cy="28938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056" y="204394"/>
            <a:ext cx="3846755" cy="2893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4" y="3141233"/>
            <a:ext cx="5359998" cy="3550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394" y="3141233"/>
            <a:ext cx="5330016" cy="355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9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08" y="441063"/>
            <a:ext cx="8086864" cy="606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2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76219" y="193636"/>
            <a:ext cx="3302605" cy="32488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706" y="193636"/>
            <a:ext cx="3041876" cy="3248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6948" y="3442446"/>
            <a:ext cx="3162958" cy="349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221" y="3442447"/>
            <a:ext cx="3302605" cy="34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6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94" y="656216"/>
            <a:ext cx="9790794" cy="5432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" y="243663"/>
            <a:ext cx="10639314" cy="616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72" y="462579"/>
            <a:ext cx="5916705" cy="591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639" y="2967335"/>
            <a:ext cx="1190871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Family Assistance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1257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" y="21510"/>
            <a:ext cx="4008435" cy="42923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00" y="21510"/>
            <a:ext cx="4108524" cy="4270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972" y="96820"/>
            <a:ext cx="3941338" cy="4195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" y="4335329"/>
            <a:ext cx="3153454" cy="24891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01" y="4324571"/>
            <a:ext cx="3060560" cy="25119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098" y="4324571"/>
            <a:ext cx="3060560" cy="24819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295" y="4324571"/>
            <a:ext cx="2773705" cy="248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4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45" y="215153"/>
            <a:ext cx="8218843" cy="645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00" y="533619"/>
            <a:ext cx="9693315" cy="589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7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639" y="2967335"/>
            <a:ext cx="1190871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Education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2837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45" y="774552"/>
            <a:ext cx="5647764" cy="54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12" y="507434"/>
            <a:ext cx="8322834" cy="591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9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419548"/>
            <a:ext cx="9316122" cy="599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5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6668"/>
            <a:ext cx="9144000" cy="635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639" y="2967335"/>
            <a:ext cx="1190871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Community infrastructure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8341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22" y="733996"/>
            <a:ext cx="10000563" cy="529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7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55" y="518843"/>
            <a:ext cx="9219678" cy="595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533400"/>
            <a:ext cx="10058400" cy="566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6" y="365760"/>
            <a:ext cx="9348396" cy="61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18" y="210981"/>
            <a:ext cx="4452058" cy="3339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85" y="3646841"/>
            <a:ext cx="4282888" cy="32742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84" y="210981"/>
            <a:ext cx="4282888" cy="3339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69" y="3646841"/>
            <a:ext cx="4520007" cy="321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5035"/>
            <a:ext cx="9144000" cy="514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3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881" y="258182"/>
            <a:ext cx="6207000" cy="634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89" y="570155"/>
            <a:ext cx="8745967" cy="580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33462"/>
            <a:ext cx="91440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708" y="494852"/>
            <a:ext cx="8767483" cy="583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3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84" y="651847"/>
            <a:ext cx="9864761" cy="554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6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55" y="400050"/>
            <a:ext cx="928385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18F356CC7AD4E8B7DB1516976AF18" ma:contentTypeVersion="0" ma:contentTypeDescription="Create a new document." ma:contentTypeScope="" ma:versionID="def046282bb2eb8cf3ba16619dfa7bd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fe9facf950e590d77796fa22753758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0C2333-A947-4C2D-A442-F89E427DBE3E}"/>
</file>

<file path=customXml/itemProps2.xml><?xml version="1.0" encoding="utf-8"?>
<ds:datastoreItem xmlns:ds="http://schemas.openxmlformats.org/officeDocument/2006/customXml" ds:itemID="{1598DAA3-F8E3-487E-A2BB-8B8A52D57657}"/>
</file>

<file path=customXml/itemProps3.xml><?xml version="1.0" encoding="utf-8"?>
<ds:datastoreItem xmlns:ds="http://schemas.openxmlformats.org/officeDocument/2006/customXml" ds:itemID="{C046CC4F-BD1F-45D6-ADEC-CBB743500D0C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334</TotalTime>
  <Words>6</Words>
  <Application>Microsoft Office PowerPoint</Application>
  <PresentationFormat>Widescreen</PresentationFormat>
  <Paragraphs>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Century Gothic</vt:lpstr>
      <vt:lpstr>Wingdings 3</vt:lpstr>
      <vt:lpstr>Office Theme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Assad Sami</dc:creator>
  <cp:lastModifiedBy>Assad Sami</cp:lastModifiedBy>
  <cp:revision>36</cp:revision>
  <dcterms:created xsi:type="dcterms:W3CDTF">2025-03-14T09:48:43Z</dcterms:created>
  <dcterms:modified xsi:type="dcterms:W3CDTF">2025-03-22T03:22:34Z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0x010100C5F18F356CC7AD4E8B7DB1516976AF18</vt:lpwstr>
  </property>
</Properties>
</file>