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6" r:id="rId5"/>
    <p:sldId id="257" r:id="rId6"/>
    <p:sldId id="267" r:id="rId7"/>
    <p:sldId id="268" r:id="rId8"/>
    <p:sldId id="269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9D68"/>
    <a:srgbClr val="00843D"/>
    <a:srgbClr val="0C9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3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86F9C-FF73-4EF4-9A07-D7D66063E1B1}" type="datetimeFigureOut">
              <a:rPr lang="fr-FR" smtClean="0"/>
              <a:t>19/11/2021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53075-13EE-4650-A070-B6FDD6C6F0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3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53075-13EE-4650-A070-B6FDD6C6F0B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86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667000"/>
            <a:ext cx="12192000" cy="2164206"/>
          </a:xfrm>
          <a:prstGeom prst="rect">
            <a:avLst/>
          </a:prstGeom>
          <a:solidFill>
            <a:srgbClr val="369D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6" t="18045" r="10695" b="18797"/>
          <a:stretch/>
        </p:blipFill>
        <p:spPr>
          <a:xfrm>
            <a:off x="4648200" y="381000"/>
            <a:ext cx="2895601" cy="1600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209800" y="3014091"/>
            <a:ext cx="7772400" cy="1470025"/>
          </a:xfrm>
        </p:spPr>
        <p:txBody>
          <a:bodyPr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9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9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7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29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466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4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0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9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932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8158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542331"/>
            <a:ext cx="10579814" cy="152399"/>
          </a:xfrm>
          <a:prstGeom prst="rect">
            <a:avLst/>
          </a:prstGeom>
          <a:solidFill>
            <a:srgbClr val="369D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7620" y="6542331"/>
            <a:ext cx="754380" cy="152399"/>
          </a:xfrm>
          <a:prstGeom prst="rect">
            <a:avLst/>
          </a:prstGeom>
          <a:solidFill>
            <a:srgbClr val="369D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466" y="6542331"/>
            <a:ext cx="668026" cy="1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1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843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EVALUATION OF PRESCRIBING PRACTICES AT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LEVEL 5 HOSPITAL OUTPATIENT DEPARTMENT USING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WORLD HEALTH ORGANIZATION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PRESCRIBING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INDICATORS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Allan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Tulienge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BPharm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JKUAT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26/11/2021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150" y="285750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64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rational use of drugs?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WHO: &gt; half of all medicines in the world are prescribed/dispensed/sold inappropriately.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Over-use &amp; inappropriate use of medicines wastes resources and also results in significant patient harm.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study of prescribing practices: important tool for monitoring of drug use.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3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Kenya &amp; other developing and transitional countries, routine monitoring of medicine use is often lacking.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on prescribing practices 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Level 5 Hospital and other government hospitals in Kenya? An evident gap exists.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Kisengi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(2013): Irrational use of drugs 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Level 5 Hospital.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Constant monitoring of drug use at the hospital is a prerequisite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promotion of rational use of medicines.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study aimed to provide this much-needed data.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Aiding in identifying areas of concern and providing feedback to prescribers at the hospital, in order to enhance the appropriate use of medicines.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findings of this study will help in the development of future research strategies and initiatives to improve the rationality of prescribing at the hospital. </a:t>
            </a:r>
          </a:p>
        </p:txBody>
      </p:sp>
    </p:spTree>
    <p:extLst>
      <p:ext uri="{BB962C8B-B14F-4D97-AF65-F5344CB8AC3E}">
        <p14:creationId xmlns:p14="http://schemas.microsoft.com/office/powerpoint/2010/main" val="17865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Broad objective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To evaluate prescribing practices at TL5H outpatient department between 19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April 2021 and 27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May 2021 using WHO prescribing indicators.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Specific objectives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average number of drugs per encounter.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percentage of drugs prescribed by generic name.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percentage of encounters with an antibiotic prescribed.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percentage of encounters with an injection prescribed.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percentage of drugs prescribed from the Kenya Essential Medicines List 2019..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25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Study Site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Level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 Hospital,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town,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Kiambu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County, Kenya.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descriptive, cross-sectional study as per WHO prescribing indicators for primary healthcare facilities.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Retrospective analysis of all the prescriptions retained at the outpatient pharmacy from the period 19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April 2021 to 27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May 2021 was done.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&amp; DISCUSSION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223545"/>
            <a:ext cx="9647733" cy="495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but one of the indicators showed deviation from the optimal values recommended by WHO. </a:t>
            </a:r>
          </a:p>
          <a:p>
            <a:r>
              <a:rPr lang="en-US" dirty="0"/>
              <a:t>This indicated irrational prescribing of drugs at the hospital, particularly evidenced by polypharmacy, failure to prescribe drugs by their international non-proprietary names, overprescribing of antibiotics and prescribing of drugs not contained in the Kenya Essential Medicines List 2019. </a:t>
            </a:r>
          </a:p>
          <a:p>
            <a:r>
              <a:rPr lang="en-US" dirty="0"/>
              <a:t>Prescribing of injections was however acceptable.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6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Further studies to identify the reasons for the observed practices. </a:t>
            </a:r>
          </a:p>
          <a:p>
            <a:r>
              <a:rPr lang="en-US" dirty="0"/>
              <a:t>Relevant interventions subsequently implemented to address any irrational prescribing practices identified.</a:t>
            </a:r>
          </a:p>
          <a:p>
            <a:r>
              <a:rPr lang="en-US" dirty="0"/>
              <a:t>CME on rational prescribing of medicines to the prescribers.</a:t>
            </a:r>
          </a:p>
          <a:p>
            <a:r>
              <a:rPr lang="en-US" dirty="0"/>
              <a:t>Systems of supervision, audit and feedback on prescribing at TL5H. </a:t>
            </a:r>
          </a:p>
          <a:p>
            <a:r>
              <a:rPr lang="en-US" dirty="0" smtClean="0"/>
              <a:t>Investigation </a:t>
            </a:r>
            <a:r>
              <a:rPr lang="en-US" dirty="0"/>
              <a:t>of drug use in the inpatient department as well.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83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ku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14A96289B0E418393544ADF8530F8" ma:contentTypeVersion="2" ma:contentTypeDescription="Create a new document." ma:contentTypeScope="" ma:versionID="0c4f5b938cb505bc48d66bccbc37709a">
  <xsd:schema xmlns:xsd="http://www.w3.org/2001/XMLSchema" xmlns:xs="http://www.w3.org/2001/XMLSchema" xmlns:p="http://schemas.microsoft.com/office/2006/metadata/properties" xmlns:ns1="http://schemas.microsoft.com/sharepoint/v3" xmlns:ns2="b4419758-8a30-462b-a703-e2b3e7f503de" targetNamespace="http://schemas.microsoft.com/office/2006/metadata/properties" ma:root="true" ma:fieldsID="5fe006c7ae255c140f9386cc930d6f42" ns1:_="" ns2:_="">
    <xsd:import namespace="http://schemas.microsoft.com/sharepoint/v3"/>
    <xsd:import namespace="b4419758-8a30-462b-a703-e2b3e7f503d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19758-8a30-462b-a703-e2b3e7f503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ED840C-C1A1-4E99-B8E1-291097CFC78C}"/>
</file>

<file path=customXml/itemProps2.xml><?xml version="1.0" encoding="utf-8"?>
<ds:datastoreItem xmlns:ds="http://schemas.openxmlformats.org/officeDocument/2006/customXml" ds:itemID="{57BA3C7F-AE72-4D57-8923-87F79F0CCD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DF1D9C-F218-4E6C-A4A0-EF651C655D51}">
  <ds:schemaRefs>
    <ds:schemaRef ds:uri="http://www.w3.org/XML/1998/namespac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68ad8a92-5577-4143-ad86-febd52aa0919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471</Words>
  <Application>Microsoft Office PowerPoint</Application>
  <PresentationFormat>Widescreen</PresentationFormat>
  <Paragraphs>39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Georgia</vt:lpstr>
      <vt:lpstr>Office Theme</vt:lpstr>
      <vt:lpstr>EVALUATION OF PRESCRIBING PRACTICES AT THIKA LEVEL 5 HOSPITAL OUTPATIENT DEPARTMENT USING THE WORLD HEALTH ORGANIZATION PRESCRIBING INDICATORS  Allan Tulienge, BPharm, JKUAT 26/11/2021</vt:lpstr>
      <vt:lpstr>INTRODUCTION</vt:lpstr>
      <vt:lpstr>PROBLEM STATEMENT</vt:lpstr>
      <vt:lpstr>JUSTIFICATION</vt:lpstr>
      <vt:lpstr>OBJECTIVES</vt:lpstr>
      <vt:lpstr>METHODOLOGY</vt:lpstr>
      <vt:lpstr>RESULTS &amp; DISCUSSION</vt:lpstr>
      <vt:lpstr>CONCLUSION</vt:lpstr>
      <vt:lpstr>RECOMMENDATIONS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volunteer.pa</dc:creator>
  <cp:lastModifiedBy>Anne</cp:lastModifiedBy>
  <cp:revision>22</cp:revision>
  <dcterms:created xsi:type="dcterms:W3CDTF">2018-09-18T06:29:16Z</dcterms:created>
  <dcterms:modified xsi:type="dcterms:W3CDTF">2021-11-22T08:53:40Z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0x010100FAE14A96289B0E418393544ADF8530F8</vt:lpwstr>
  </property>
</Properties>
</file>